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7" r:id="rId6"/>
    <p:sldId id="289" r:id="rId7"/>
    <p:sldId id="291" r:id="rId8"/>
    <p:sldId id="292" r:id="rId9"/>
    <p:sldId id="294" r:id="rId10"/>
    <p:sldId id="295" r:id="rId11"/>
    <p:sldId id="296" r:id="rId12"/>
    <p:sldId id="297" r:id="rId13"/>
    <p:sldId id="29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6C31A5-DA53-75C9-BFA9-A1B35DC3586B}" v="142" dt="2024-06-12T18:34:19.668"/>
    <p1510:client id="{A42BB03F-234A-E56C-DDC9-8A248D0079E2}" v="4" dt="2024-06-13T03:12:56.178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5646" autoAdjust="0"/>
  </p:normalViewPr>
  <p:slideViewPr>
    <p:cSldViewPr snapToGrid="0">
      <p:cViewPr>
        <p:scale>
          <a:sx n="100" d="100"/>
          <a:sy n="100" d="100"/>
        </p:scale>
        <p:origin x="-1238" y="-115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58" d="100"/>
          <a:sy n="58" d="100"/>
        </p:scale>
        <p:origin x="2371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190EA-5EEC-4300-B6AE-D9734C6C648E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F3A6F-DEFA-45E0-9496-BEE7C2C6F3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385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47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793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844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857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086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>
            <a:norm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71600"/>
            <a:ext cx="5486400" cy="4114800"/>
          </a:xfrm>
        </p:spPr>
        <p:txBody>
          <a:bodyPr anchor="ctr" anchorCtr="0"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124234B-E1C4-2616-9993-A23142AA69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3438" y="1168400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26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0" y="457200"/>
            <a:ext cx="5120640" cy="3200400"/>
          </a:xfrm>
        </p:spPr>
        <p:txBody>
          <a:bodyPr anchor="b" anchorCtr="0"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3DBBF-E63D-81E5-E7CE-32F6F2C2F9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43598" y="3657600"/>
            <a:ext cx="5120640" cy="182880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4033732-ADA1-C540-7276-3FF5CDEF2C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238" y="1157224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85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anchor="b">
            <a:noAutofit/>
          </a:bodyPr>
          <a:lstStyle>
            <a:lvl1pPr>
              <a:defRPr sz="4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sz="2000">
                <a:solidFill>
                  <a:schemeClr val="bg1"/>
                </a:solidFill>
                <a:latin typeface="+mn-lt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sz="2000">
                <a:solidFill>
                  <a:schemeClr val="bg1"/>
                </a:solidFill>
                <a:latin typeface="+mn-lt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sz="2000">
                <a:solidFill>
                  <a:schemeClr val="bg1"/>
                </a:solidFill>
                <a:latin typeface="+mn-lt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sz="2000">
                <a:solidFill>
                  <a:schemeClr val="bg1"/>
                </a:solidFill>
                <a:latin typeface="+mn-lt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and Imag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208822" cy="6858002"/>
            <a:chOff x="0" y="0"/>
            <a:chExt cx="12208822" cy="68580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7200"/>
            <a:ext cx="10643508" cy="1371600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07A1CF7-9B3B-E43E-830E-DAB65B60824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166088" y="2652713"/>
            <a:ext cx="5394959" cy="3436936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D976D8D6-3BDC-1908-3425-FEE3EEF51A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7920" y="1447800"/>
            <a:ext cx="4214010" cy="421401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030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Ar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7200"/>
            <a:ext cx="9692640" cy="1371600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45E425B-455F-127B-1647-045FD094F15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67493" y="2087561"/>
            <a:ext cx="2693306" cy="389054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2000">
                <a:latin typeface="+mn-lt"/>
              </a:defRPr>
            </a:lvl2pPr>
            <a:lvl3pPr marL="914400" indent="0">
              <a:buNone/>
              <a:defRPr sz="2000">
                <a:latin typeface="+mn-lt"/>
              </a:defRPr>
            </a:lvl3pPr>
            <a:lvl4pPr marL="1371600" indent="0">
              <a:buNone/>
              <a:defRPr sz="2000">
                <a:latin typeface="+mn-lt"/>
              </a:defRPr>
            </a:lvl4pPr>
            <a:lvl5pPr marL="1828800" indent="0">
              <a:buNone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6400" y="2087563"/>
            <a:ext cx="6730274" cy="389054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098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79F46B00-4AE8-52A2-6926-FC2F5DD1F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2364" y="0"/>
            <a:ext cx="12194364" cy="6858000"/>
            <a:chOff x="-2364" y="0"/>
            <a:chExt cx="12194364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rot="5400000">
              <a:off x="8580896" y="0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>
              <a:off x="-2364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2587417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9489" y="457199"/>
            <a:ext cx="5943599" cy="1920240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BBDFA0C-B372-969D-6C8A-F664A4BF8D41}"/>
              </a:ext>
            </a:extLst>
          </p:cNvPr>
          <p:cNvSpPr>
            <a:spLocks noGrp="1" noChangeAspect="1"/>
          </p:cNvSpPr>
          <p:nvPr>
            <p:ph idx="17" hasCustomPrompt="1"/>
          </p:nvPr>
        </p:nvSpPr>
        <p:spPr>
          <a:xfrm>
            <a:off x="823108" y="640080"/>
            <a:ext cx="4297680" cy="429768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347663" indent="0" algn="ctr">
              <a:buFont typeface="Arial" panose="020B0604020202020204" pitchFamily="34" charset="0"/>
              <a:buNone/>
              <a:defRPr sz="2000">
                <a:latin typeface="+mn-lt"/>
              </a:defRPr>
            </a:lvl2pPr>
            <a:lvl3pPr marL="6858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3pPr>
            <a:lvl4pPr marL="9144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4pPr>
            <a:lvl5pPr marL="11430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8D2CC-EE75-85FA-1577-88C0BEC7B10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549490" y="2706369"/>
            <a:ext cx="5943600" cy="3383279"/>
          </a:xfrm>
        </p:spPr>
        <p:txBody>
          <a:bodyPr>
            <a:normAutofit/>
          </a:bodyPr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146304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5656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74" r:id="rId4"/>
    <p:sldLayoutId id="2147483671" r:id="rId5"/>
    <p:sldLayoutId id="2147483659" r:id="rId6"/>
    <p:sldLayoutId id="2147483668" r:id="rId7"/>
    <p:sldLayoutId id="2147483669" r:id="rId8"/>
    <p:sldLayoutId id="2147483675" r:id="rId9"/>
    <p:sldLayoutId id="2147483677" r:id="rId10"/>
    <p:sldLayoutId id="2147483676" r:id="rId11"/>
    <p:sldLayoutId id="2147483661" r:id="rId12"/>
    <p:sldLayoutId id="2147483666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mkrtich.home.blog/category/%d5%bc%d5%b8%d6%82%d5%bd%d5%a5%d6%80%d5%a5%d5%b6-9/" TargetMode="Externa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6304" y="99048"/>
            <a:ext cx="7694176" cy="3830130"/>
          </a:xfrm>
        </p:spPr>
        <p:txBody>
          <a:bodyPr/>
          <a:lstStyle/>
          <a:p>
            <a:r>
              <a:rPr lang="en-US" sz="5400" dirty="0">
                <a:solidFill>
                  <a:srgbClr val="666666"/>
                </a:solidFill>
                <a:ea typeface="+mj-lt"/>
                <a:cs typeface="+mj-lt"/>
              </a:rPr>
              <a:t>САМОПРЕЗЕНТАЦИЯ</a:t>
            </a:r>
            <a:r>
              <a:rPr lang="en-US" sz="3600" dirty="0">
                <a:solidFill>
                  <a:srgbClr val="666666"/>
                </a:solidFill>
                <a:ea typeface="+mj-lt"/>
                <a:cs typeface="+mj-lt"/>
              </a:rPr>
              <a:t> 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351" y="390345"/>
            <a:ext cx="9779183" cy="1744415"/>
          </a:xfrm>
        </p:spPr>
        <p:txBody>
          <a:bodyPr/>
          <a:lstStyle/>
          <a:p>
            <a:r>
              <a:rPr lang="en-US" sz="3200" dirty="0" err="1">
                <a:ea typeface="+mj-lt"/>
                <a:cs typeface="+mj-lt"/>
              </a:rPr>
              <a:t>Какими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навыками</a:t>
            </a:r>
            <a:r>
              <a:rPr lang="en-US" sz="3200" dirty="0">
                <a:ea typeface="+mj-lt"/>
                <a:cs typeface="+mj-lt"/>
              </a:rPr>
              <a:t>, </a:t>
            </a:r>
            <a:r>
              <a:rPr lang="en-US" sz="3200" dirty="0" err="1">
                <a:ea typeface="+mj-lt"/>
                <a:cs typeface="+mj-lt"/>
              </a:rPr>
              <a:t>способностями</a:t>
            </a:r>
            <a:r>
              <a:rPr lang="en-US" sz="3200" dirty="0">
                <a:ea typeface="+mj-lt"/>
                <a:cs typeface="+mj-lt"/>
              </a:rPr>
              <a:t> в </a:t>
            </a:r>
            <a:r>
              <a:rPr lang="en-US" sz="3200" dirty="0" err="1">
                <a:ea typeface="+mj-lt"/>
                <a:cs typeface="+mj-lt"/>
              </a:rPr>
              <a:t>целом</a:t>
            </a:r>
            <a:r>
              <a:rPr lang="en-US" sz="3200" dirty="0">
                <a:ea typeface="+mj-lt"/>
                <a:cs typeface="+mj-lt"/>
              </a:rPr>
              <a:t> я </a:t>
            </a:r>
            <a:r>
              <a:rPr lang="en-US" sz="3200" dirty="0" err="1">
                <a:ea typeface="+mj-lt"/>
                <a:cs typeface="+mj-lt"/>
              </a:rPr>
              <a:t>обладаю</a:t>
            </a:r>
            <a:r>
              <a:rPr lang="en-US" sz="3200" dirty="0">
                <a:ea typeface="+mj-lt"/>
                <a:cs typeface="+mj-lt"/>
              </a:rPr>
              <a:t> ( </a:t>
            </a:r>
            <a:r>
              <a:rPr lang="en-US" sz="3200" dirty="0" err="1">
                <a:ea typeface="+mj-lt"/>
                <a:cs typeface="+mj-lt"/>
              </a:rPr>
              <a:t>личностные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навыки</a:t>
            </a:r>
            <a:r>
              <a:rPr lang="en-US" sz="3200" dirty="0">
                <a:ea typeface="+mj-lt"/>
                <a:cs typeface="+mj-lt"/>
              </a:rPr>
              <a:t>)? </a:t>
            </a:r>
            <a:r>
              <a:rPr lang="en-US" sz="3200" dirty="0" err="1">
                <a:ea typeface="+mj-lt"/>
                <a:cs typeface="+mj-lt"/>
              </a:rPr>
              <a:t>Какие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сильные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стороны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ты</a:t>
            </a:r>
            <a:r>
              <a:rPr lang="en-US" sz="3200" dirty="0">
                <a:ea typeface="+mj-lt"/>
                <a:cs typeface="+mj-lt"/>
              </a:rPr>
              <a:t> у </a:t>
            </a:r>
            <a:r>
              <a:rPr lang="en-US" sz="3200" dirty="0" err="1">
                <a:ea typeface="+mj-lt"/>
                <a:cs typeface="+mj-lt"/>
              </a:rPr>
              <a:t>себя</a:t>
            </a:r>
            <a:r>
              <a:rPr lang="en-US" sz="3200" dirty="0">
                <a:ea typeface="+mj-lt"/>
                <a:cs typeface="+mj-lt"/>
              </a:rPr>
              <a:t> </a:t>
            </a:r>
            <a:r>
              <a:rPr lang="en-US" sz="3200" dirty="0" err="1">
                <a:ea typeface="+mj-lt"/>
                <a:cs typeface="+mj-lt"/>
              </a:rPr>
              <a:t>отмечаешь</a:t>
            </a:r>
            <a:r>
              <a:rPr lang="en-US" sz="3200" dirty="0">
                <a:ea typeface="+mj-lt"/>
                <a:cs typeface="+mj-lt"/>
              </a:rPr>
              <a:t>?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919" y="2676494"/>
            <a:ext cx="9779182" cy="33668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У </a:t>
            </a:r>
            <a:r>
              <a:rPr lang="en-US" dirty="0" err="1">
                <a:ea typeface="+mn-lt"/>
                <a:cs typeface="+mn-lt"/>
              </a:rPr>
              <a:t>меня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самого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есть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много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навыков</a:t>
            </a:r>
            <a:r>
              <a:rPr lang="en-US" dirty="0">
                <a:ea typeface="+mn-lt"/>
                <a:cs typeface="+mn-lt"/>
              </a:rPr>
              <a:t> и </a:t>
            </a:r>
            <a:r>
              <a:rPr lang="en-US" dirty="0" err="1">
                <a:ea typeface="+mn-lt"/>
                <a:cs typeface="+mn-lt"/>
              </a:rPr>
              <a:t>способностей</a:t>
            </a:r>
            <a:r>
              <a:rPr lang="en-US" dirty="0">
                <a:ea typeface="+mn-lt"/>
                <a:cs typeface="+mn-lt"/>
              </a:rPr>
              <a:t> ,</a:t>
            </a:r>
            <a:r>
              <a:rPr lang="en-US" dirty="0" err="1">
                <a:ea typeface="+mn-lt"/>
                <a:cs typeface="+mn-lt"/>
              </a:rPr>
              <a:t>но</a:t>
            </a:r>
            <a:r>
              <a:rPr lang="en-US" dirty="0">
                <a:ea typeface="+mn-lt"/>
                <a:cs typeface="+mn-lt"/>
              </a:rPr>
              <a:t> я </a:t>
            </a:r>
            <a:r>
              <a:rPr lang="en-US" dirty="0" err="1">
                <a:ea typeface="+mn-lt"/>
                <a:cs typeface="+mn-lt"/>
              </a:rPr>
              <a:t>отмечу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некоторое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из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них</a:t>
            </a:r>
            <a:r>
              <a:rPr lang="en-US" dirty="0">
                <a:ea typeface="+mn-lt"/>
                <a:cs typeface="+mn-lt"/>
              </a:rPr>
              <a:t> .</a:t>
            </a:r>
            <a:r>
              <a:rPr lang="en-US" dirty="0" err="1">
                <a:ea typeface="+mn-lt"/>
                <a:cs typeface="+mn-lt"/>
              </a:rPr>
              <a:t>Например</a:t>
            </a:r>
            <a:r>
              <a:rPr lang="en-US" dirty="0">
                <a:ea typeface="+mn-lt"/>
                <a:cs typeface="+mn-lt"/>
              </a:rPr>
              <a:t> у </a:t>
            </a:r>
            <a:r>
              <a:rPr lang="en-US" dirty="0" err="1">
                <a:ea typeface="+mn-lt"/>
                <a:cs typeface="+mn-lt"/>
              </a:rPr>
              <a:t>меня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продвижение</a:t>
            </a:r>
            <a:r>
              <a:rPr lang="en-US" dirty="0">
                <a:ea typeface="+mn-lt"/>
                <a:cs typeface="+mn-lt"/>
              </a:rPr>
              <a:t> в </a:t>
            </a:r>
            <a:r>
              <a:rPr lang="en-US" dirty="0" err="1">
                <a:ea typeface="+mn-lt"/>
                <a:cs typeface="+mn-lt"/>
              </a:rPr>
              <a:t>спорте</a:t>
            </a:r>
            <a:r>
              <a:rPr lang="en-US" dirty="0">
                <a:ea typeface="+mn-lt"/>
                <a:cs typeface="+mn-lt"/>
              </a:rPr>
              <a:t> и я </a:t>
            </a:r>
            <a:r>
              <a:rPr lang="en-US" dirty="0" err="1">
                <a:ea typeface="+mn-lt"/>
                <a:cs typeface="+mn-lt"/>
              </a:rPr>
              <a:t>хорошо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играю</a:t>
            </a:r>
            <a:r>
              <a:rPr lang="en-US" dirty="0">
                <a:ea typeface="+mn-lt"/>
                <a:cs typeface="+mn-lt"/>
              </a:rPr>
              <a:t> в </a:t>
            </a:r>
            <a:r>
              <a:rPr lang="en-US" dirty="0" err="1">
                <a:ea typeface="+mn-lt"/>
                <a:cs typeface="+mn-lt"/>
              </a:rPr>
              <a:t>баскетбол</a:t>
            </a:r>
            <a:r>
              <a:rPr lang="en-US" dirty="0">
                <a:ea typeface="+mn-lt"/>
                <a:cs typeface="+mn-lt"/>
              </a:rPr>
              <a:t> и </a:t>
            </a:r>
            <a:r>
              <a:rPr lang="en-US" dirty="0" err="1">
                <a:ea typeface="+mn-lt"/>
                <a:cs typeface="+mn-lt"/>
              </a:rPr>
              <a:t>гандбол</a:t>
            </a:r>
            <a:r>
              <a:rPr lang="en-US" dirty="0">
                <a:ea typeface="+mn-lt"/>
                <a:cs typeface="+mn-lt"/>
              </a:rPr>
              <a:t>. Я </a:t>
            </a:r>
            <a:r>
              <a:rPr lang="en-US" dirty="0" err="1">
                <a:ea typeface="+mn-lt"/>
                <a:cs typeface="+mn-lt"/>
              </a:rPr>
              <a:t>магу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решать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не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такие</a:t>
            </a:r>
            <a:r>
              <a:rPr lang="en-US" dirty="0">
                <a:ea typeface="+mn-lt"/>
                <a:cs typeface="+mn-lt"/>
              </a:rPr>
              <a:t> и </a:t>
            </a:r>
            <a:r>
              <a:rPr lang="en-US" dirty="0" err="1">
                <a:ea typeface="+mn-lt"/>
                <a:cs typeface="+mn-lt"/>
              </a:rPr>
              <a:t>сложные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задачи</a:t>
            </a:r>
            <a:r>
              <a:rPr lang="en-US" dirty="0">
                <a:ea typeface="+mn-lt"/>
                <a:cs typeface="+mn-lt"/>
              </a:rPr>
              <a:t>. Я </a:t>
            </a:r>
            <a:r>
              <a:rPr lang="en-US" dirty="0" err="1">
                <a:ea typeface="+mn-lt"/>
                <a:cs typeface="+mn-lt"/>
              </a:rPr>
              <a:t>хорошо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лажу</a:t>
            </a:r>
            <a:r>
              <a:rPr lang="en-US" dirty="0">
                <a:ea typeface="+mn-lt"/>
                <a:cs typeface="+mn-lt"/>
              </a:rPr>
              <a:t> с </a:t>
            </a:r>
            <a:r>
              <a:rPr lang="en-US" dirty="0" err="1">
                <a:ea typeface="+mn-lt"/>
                <a:cs typeface="+mn-lt"/>
              </a:rPr>
              <a:t>животными</a:t>
            </a:r>
            <a:r>
              <a:rPr lang="en-US" dirty="0">
                <a:ea typeface="+mn-lt"/>
                <a:cs typeface="+mn-lt"/>
              </a:rPr>
              <a:t> ,у </a:t>
            </a:r>
            <a:r>
              <a:rPr lang="en-US" dirty="0" err="1">
                <a:ea typeface="+mn-lt"/>
                <a:cs typeface="+mn-lt"/>
              </a:rPr>
              <a:t>самого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есть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большая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собака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F5EE67-DE83-C00F-F31C-58A2B462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682" y="168653"/>
            <a:ext cx="9779183" cy="1878862"/>
          </a:xfrm>
        </p:spPr>
        <p:txBody>
          <a:bodyPr/>
          <a:lstStyle/>
          <a:p>
            <a:r>
              <a:rPr lang="en-US" sz="3600" dirty="0" err="1">
                <a:ea typeface="+mj-lt"/>
                <a:cs typeface="+mj-lt"/>
              </a:rPr>
              <a:t>Какую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профессию</a:t>
            </a:r>
            <a:r>
              <a:rPr lang="en-US" sz="3600" dirty="0">
                <a:ea typeface="+mj-lt"/>
                <a:cs typeface="+mj-lt"/>
              </a:rPr>
              <a:t> я </a:t>
            </a:r>
            <a:r>
              <a:rPr lang="en-US" sz="3600" dirty="0" err="1">
                <a:ea typeface="+mj-lt"/>
                <a:cs typeface="+mj-lt"/>
              </a:rPr>
              <a:t>выбрал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для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себя</a:t>
            </a:r>
            <a:r>
              <a:rPr lang="en-US" sz="3600" dirty="0">
                <a:ea typeface="+mj-lt"/>
                <a:cs typeface="+mj-lt"/>
              </a:rPr>
              <a:t>? </a:t>
            </a:r>
            <a:r>
              <a:rPr lang="en-US" sz="3600" dirty="0" err="1">
                <a:ea typeface="+mj-lt"/>
                <a:cs typeface="+mj-lt"/>
              </a:rPr>
              <a:t>какие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качества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нужны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для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данной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профессии</a:t>
            </a:r>
            <a:r>
              <a:rPr lang="en-US" sz="3600" dirty="0">
                <a:ea typeface="+mj-lt"/>
                <a:cs typeface="+mj-lt"/>
              </a:rPr>
              <a:t> и </a:t>
            </a:r>
            <a:r>
              <a:rPr lang="en-US" sz="3600" dirty="0" err="1">
                <a:ea typeface="+mj-lt"/>
                <a:cs typeface="+mj-lt"/>
              </a:rPr>
              <a:t>обладаю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ли</a:t>
            </a:r>
            <a:r>
              <a:rPr lang="en-US" sz="3600" dirty="0">
                <a:ea typeface="+mj-lt"/>
                <a:cs typeface="+mj-lt"/>
              </a:rPr>
              <a:t> я </a:t>
            </a:r>
            <a:r>
              <a:rPr lang="en-US" sz="3600" dirty="0" err="1">
                <a:ea typeface="+mj-lt"/>
                <a:cs typeface="+mj-lt"/>
              </a:rPr>
              <a:t>ими</a:t>
            </a:r>
            <a:r>
              <a:rPr lang="en-US" sz="3600" dirty="0">
                <a:ea typeface="+mj-lt"/>
                <a:cs typeface="+mj-lt"/>
              </a:rPr>
              <a:t> ( </a:t>
            </a:r>
            <a:r>
              <a:rPr lang="en-US" sz="3600" dirty="0" err="1">
                <a:ea typeface="+mj-lt"/>
                <a:cs typeface="+mj-lt"/>
              </a:rPr>
              <a:t>профессиональные</a:t>
            </a:r>
            <a:r>
              <a:rPr lang="en-US" sz="3600" dirty="0">
                <a:ea typeface="+mj-lt"/>
                <a:cs typeface="+mj-lt"/>
              </a:rPr>
              <a:t> </a:t>
            </a:r>
            <a:r>
              <a:rPr lang="en-US" sz="3600" dirty="0" err="1">
                <a:ea typeface="+mj-lt"/>
                <a:cs typeface="+mj-lt"/>
              </a:rPr>
              <a:t>навыки</a:t>
            </a:r>
            <a:r>
              <a:rPr lang="en-US" sz="3600" dirty="0">
                <a:ea typeface="+mj-lt"/>
                <a:cs typeface="+mj-lt"/>
              </a:rPr>
              <a:t>)?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7743C-9A64-6DD7-26EC-7870E2484D2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166813" y="2652713"/>
            <a:ext cx="9780587" cy="34369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83210"/>
            <a:r>
              <a:rPr lang="en-US" sz="3600" dirty="0">
                <a:ea typeface="+mn-lt"/>
                <a:cs typeface="+mn-lt"/>
              </a:rPr>
              <a:t>Я </a:t>
            </a:r>
            <a:r>
              <a:rPr lang="en-US" sz="3600" err="1">
                <a:ea typeface="+mn-lt"/>
                <a:cs typeface="+mn-lt"/>
              </a:rPr>
              <a:t>выбрал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для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себя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программирование</a:t>
            </a:r>
            <a:r>
              <a:rPr lang="en-US" sz="3600" dirty="0">
                <a:ea typeface="+mn-lt"/>
                <a:cs typeface="+mn-lt"/>
              </a:rPr>
              <a:t> и </a:t>
            </a:r>
            <a:r>
              <a:rPr lang="en-US" sz="3600" err="1">
                <a:ea typeface="+mn-lt"/>
                <a:cs typeface="+mn-lt"/>
              </a:rPr>
              <a:t>для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этого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мне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надо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английский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язык</a:t>
            </a:r>
            <a:r>
              <a:rPr lang="en-US" sz="3600" dirty="0">
                <a:ea typeface="+mn-lt"/>
                <a:cs typeface="+mn-lt"/>
              </a:rPr>
              <a:t> ,</a:t>
            </a:r>
            <a:r>
              <a:rPr lang="en-US" sz="3600" err="1">
                <a:ea typeface="+mn-lt"/>
                <a:cs typeface="+mn-lt"/>
              </a:rPr>
              <a:t>математика</a:t>
            </a:r>
            <a:r>
              <a:rPr lang="en-US" sz="3600" dirty="0">
                <a:ea typeface="+mn-lt"/>
                <a:cs typeface="+mn-lt"/>
              </a:rPr>
              <a:t> ,</a:t>
            </a:r>
            <a:r>
              <a:rPr lang="en-US" sz="3600" err="1">
                <a:ea typeface="+mn-lt"/>
                <a:cs typeface="+mn-lt"/>
              </a:rPr>
              <a:t>учуять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физика</a:t>
            </a:r>
            <a:r>
              <a:rPr lang="en-US" sz="3600" dirty="0">
                <a:ea typeface="+mn-lt"/>
                <a:cs typeface="+mn-lt"/>
              </a:rPr>
              <a:t> и </a:t>
            </a:r>
            <a:r>
              <a:rPr lang="en-US" sz="3600" err="1">
                <a:ea typeface="+mn-lt"/>
                <a:cs typeface="+mn-lt"/>
              </a:rPr>
              <a:t>время</a:t>
            </a:r>
            <a:r>
              <a:rPr lang="en-US" sz="3600" dirty="0">
                <a:ea typeface="+mn-lt"/>
                <a:cs typeface="+mn-lt"/>
              </a:rPr>
              <a:t> .Я </a:t>
            </a:r>
            <a:r>
              <a:rPr lang="en-US" sz="3600" err="1">
                <a:ea typeface="+mn-lt"/>
                <a:cs typeface="+mn-lt"/>
              </a:rPr>
              <a:t>обладаю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несколькими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языками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программирования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например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JavaScript,C</a:t>
            </a:r>
            <a:r>
              <a:rPr lang="en-US" sz="3600" dirty="0">
                <a:ea typeface="+mn-lt"/>
                <a:cs typeface="+mn-lt"/>
              </a:rPr>
              <a:t>++ и </a:t>
            </a:r>
            <a:r>
              <a:rPr lang="en-US" sz="3600" err="1">
                <a:ea typeface="+mn-lt"/>
                <a:cs typeface="+mn-lt"/>
              </a:rPr>
              <a:t>так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далее</a:t>
            </a:r>
            <a:r>
              <a:rPr lang="en-US" sz="3600" dirty="0">
                <a:ea typeface="+mn-lt"/>
                <a:cs typeface="+mn-lt"/>
              </a:rPr>
              <a:t>. 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529338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4CFB73D-B7C9-A177-04F3-E48E841A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71" y="7225"/>
            <a:ext cx="12497668" cy="1716860"/>
          </a:xfrm>
        </p:spPr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какие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факторы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повлияли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на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мой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выбор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профессии</a:t>
            </a:r>
            <a:r>
              <a:rPr lang="en-US" dirty="0">
                <a:ea typeface="+mj-lt"/>
                <a:cs typeface="+mj-lt"/>
              </a:rPr>
              <a:t>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A34351-9D9C-8C32-5CC0-3F19A1CAC03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166813" y="2024063"/>
            <a:ext cx="9647966" cy="33321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30225" indent="-530225"/>
            <a:r>
              <a:rPr lang="en-US" sz="3600" err="1">
                <a:ea typeface="+mn-lt"/>
                <a:cs typeface="+mn-lt"/>
              </a:rPr>
              <a:t>Навамодность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удобность</a:t>
            </a:r>
            <a:r>
              <a:rPr lang="en-US" sz="3600" dirty="0">
                <a:ea typeface="+mn-lt"/>
                <a:cs typeface="+mn-lt"/>
              </a:rPr>
              <a:t> и </a:t>
            </a:r>
            <a:r>
              <a:rPr lang="en-US" sz="3600" err="1">
                <a:ea typeface="+mn-lt"/>
                <a:cs typeface="+mn-lt"/>
              </a:rPr>
              <a:t>навернойе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кампйутер</a:t>
            </a:r>
            <a:r>
              <a:rPr lang="en-US" sz="3600" dirty="0">
                <a:ea typeface="+mn-lt"/>
                <a:cs typeface="+mn-lt"/>
              </a:rPr>
              <a:t> с </a:t>
            </a:r>
            <a:r>
              <a:rPr lang="en-US" sz="3600" err="1">
                <a:ea typeface="+mn-lt"/>
                <a:cs typeface="+mn-lt"/>
              </a:rPr>
              <a:t>каторым</a:t>
            </a:r>
            <a:r>
              <a:rPr lang="en-US" sz="3600" dirty="0">
                <a:ea typeface="+mn-lt"/>
                <a:cs typeface="+mn-lt"/>
              </a:rPr>
              <a:t> я </a:t>
            </a:r>
            <a:r>
              <a:rPr lang="en-US" sz="3600" err="1">
                <a:ea typeface="+mn-lt"/>
                <a:cs typeface="+mn-lt"/>
              </a:rPr>
              <a:t>очень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хорошо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лажу</a:t>
            </a:r>
            <a:r>
              <a:rPr lang="en-US" sz="3600" dirty="0">
                <a:ea typeface="+mn-lt"/>
                <a:cs typeface="+mn-lt"/>
              </a:rPr>
              <a:t> .</a:t>
            </a:r>
            <a:endParaRPr lang="en-US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55C0B-19FB-954B-532A-0A68CAC4E0E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4304920" y="716306"/>
            <a:ext cx="4664075" cy="333216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102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EF58C-138C-55F4-DA77-4C3F06C81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457200"/>
            <a:ext cx="10643508" cy="1371600"/>
          </a:xfrm>
        </p:spPr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что</a:t>
            </a:r>
            <a:r>
              <a:rPr lang="en-US" dirty="0">
                <a:ea typeface="+mj-lt"/>
                <a:cs typeface="+mj-lt"/>
              </a:rPr>
              <a:t> я </a:t>
            </a:r>
            <a:r>
              <a:rPr lang="en-US" dirty="0" err="1">
                <a:ea typeface="+mj-lt"/>
                <a:cs typeface="+mj-lt"/>
              </a:rPr>
              <a:t>делаю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сейчас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для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того</a:t>
            </a:r>
            <a:r>
              <a:rPr lang="en-US" dirty="0">
                <a:ea typeface="+mj-lt"/>
                <a:cs typeface="+mj-lt"/>
              </a:rPr>
              <a:t>, </a:t>
            </a:r>
            <a:r>
              <a:rPr lang="en-US" dirty="0" err="1">
                <a:ea typeface="+mj-lt"/>
                <a:cs typeface="+mj-lt"/>
              </a:rPr>
              <a:t>чтобы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приблизиться</a:t>
            </a:r>
            <a:r>
              <a:rPr lang="en-US" dirty="0">
                <a:ea typeface="+mj-lt"/>
                <a:cs typeface="+mj-lt"/>
              </a:rPr>
              <a:t> к </a:t>
            </a:r>
            <a:r>
              <a:rPr lang="en-US" dirty="0" err="1">
                <a:ea typeface="+mj-lt"/>
                <a:cs typeface="+mj-lt"/>
              </a:rPr>
              <a:t>будущей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профессии</a:t>
            </a:r>
            <a:r>
              <a:rPr lang="en-US" dirty="0">
                <a:ea typeface="+mj-lt"/>
                <a:cs typeface="+mj-lt"/>
              </a:rPr>
              <a:t>?</a:t>
            </a:r>
            <a:endParaRPr lang="en-US" dirty="0"/>
          </a:p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DE7C-335B-FD23-E1E6-CDCB99B7878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82841" y="2652713"/>
            <a:ext cx="6248999" cy="3436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err="1">
                <a:ea typeface="+mn-lt"/>
                <a:cs typeface="+mn-lt"/>
              </a:rPr>
              <a:t>Обучаш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математику</a:t>
            </a:r>
            <a:r>
              <a:rPr lang="en-US" sz="3600" dirty="0">
                <a:ea typeface="+mn-lt"/>
                <a:cs typeface="+mn-lt"/>
              </a:rPr>
              <a:t> и </a:t>
            </a:r>
            <a:r>
              <a:rPr lang="en-US" sz="3600" err="1">
                <a:ea typeface="+mn-lt"/>
                <a:cs typeface="+mn-lt"/>
              </a:rPr>
              <a:t>разные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языки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sz="4000" err="1">
                <a:ea typeface="+mn-lt"/>
                <a:cs typeface="+mn-lt"/>
              </a:rPr>
              <a:t>программирование</a:t>
            </a:r>
            <a:r>
              <a:rPr lang="en-US" dirty="0">
                <a:ea typeface="+mn-lt"/>
                <a:cs typeface="+mn-lt"/>
              </a:rPr>
              <a:t> .</a:t>
            </a:r>
            <a:endParaRPr lang="en-US" dirty="0"/>
          </a:p>
        </p:txBody>
      </p:sp>
      <p:pic>
        <p:nvPicPr>
          <p:cNvPr id="25" name="Picture Placeholder 24" descr="A couple of people looking at a computer">
            <a:extLst>
              <a:ext uri="{FF2B5EF4-FFF2-40B4-BE49-F238E27FC236}">
                <a16:creationId xmlns:a16="http://schemas.microsoft.com/office/drawing/2014/main" id="{E57751D1-D655-B1C0-2407-A8826F55102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6667" r="16667"/>
          <a:stretch/>
        </p:blipFill>
        <p:spPr>
          <a:xfrm>
            <a:off x="7317920" y="1447800"/>
            <a:ext cx="4214010" cy="4214010"/>
          </a:xfrm>
        </p:spPr>
      </p:pic>
    </p:spTree>
    <p:extLst>
      <p:ext uri="{BB962C8B-B14F-4D97-AF65-F5344CB8AC3E}">
        <p14:creationId xmlns:p14="http://schemas.microsoft.com/office/powerpoint/2010/main" val="362649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C00FF-6B42-7D84-7831-AACC4E189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315" y="3427894"/>
            <a:ext cx="10316816" cy="1920240"/>
          </a:xfrm>
        </p:spPr>
        <p:txBody>
          <a:bodyPr/>
          <a:lstStyle/>
          <a:p>
            <a:r>
              <a:rPr lang="en-US" b="0" dirty="0" err="1">
                <a:ea typeface="+mj-lt"/>
                <a:cs typeface="+mj-lt"/>
              </a:rPr>
              <a:t>По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большой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части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нет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мою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хоби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это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спорт</a:t>
            </a:r>
            <a:r>
              <a:rPr lang="en-US" b="0" dirty="0">
                <a:ea typeface="+mj-lt"/>
                <a:cs typeface="+mj-lt"/>
              </a:rPr>
              <a:t>.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7FC500-BBFB-3AA4-BEDE-038CB94FFF61}"/>
              </a:ext>
            </a:extLst>
          </p:cNvPr>
          <p:cNvSpPr>
            <a:spLocks noGrp="1" noChangeAspect="1"/>
          </p:cNvSpPr>
          <p:nvPr>
            <p:ph idx="17"/>
          </p:nvPr>
        </p:nvSpPr>
        <p:spPr>
          <a:xfrm>
            <a:off x="2269805" y="-441"/>
            <a:ext cx="5689157" cy="4297680"/>
          </a:xfrm>
        </p:spPr>
        <p:txBody>
          <a:bodyPr/>
          <a:lstStyle/>
          <a:p>
            <a:r>
              <a:rPr lang="en-US" sz="3600" b="1" dirty="0" err="1">
                <a:ea typeface="+mn-lt"/>
                <a:cs typeface="+mn-lt"/>
              </a:rPr>
              <a:t>как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dirty="0" err="1">
                <a:ea typeface="+mn-lt"/>
                <a:cs typeface="+mn-lt"/>
              </a:rPr>
              <a:t>твои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dirty="0" err="1">
                <a:ea typeface="+mn-lt"/>
                <a:cs typeface="+mn-lt"/>
              </a:rPr>
              <a:t>увлечения</a:t>
            </a:r>
            <a:r>
              <a:rPr lang="en-US" sz="3600" b="1" dirty="0">
                <a:ea typeface="+mn-lt"/>
                <a:cs typeface="+mn-lt"/>
              </a:rPr>
              <a:t>, </a:t>
            </a:r>
            <a:r>
              <a:rPr lang="en-US" sz="3600" b="1" dirty="0" err="1">
                <a:ea typeface="+mn-lt"/>
                <a:cs typeface="+mn-lt"/>
              </a:rPr>
              <a:t>хобби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dirty="0" err="1">
                <a:ea typeface="+mn-lt"/>
                <a:cs typeface="+mn-lt"/>
              </a:rPr>
              <a:t>помогают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dirty="0" err="1">
                <a:ea typeface="+mn-lt"/>
                <a:cs typeface="+mn-lt"/>
              </a:rPr>
              <a:t>тебе</a:t>
            </a:r>
            <a:r>
              <a:rPr lang="en-US" sz="3600" b="1" dirty="0">
                <a:ea typeface="+mn-lt"/>
                <a:cs typeface="+mn-lt"/>
              </a:rPr>
              <a:t> в </a:t>
            </a:r>
            <a:r>
              <a:rPr lang="en-US" sz="3600" b="1" dirty="0" err="1">
                <a:ea typeface="+mn-lt"/>
                <a:cs typeface="+mn-lt"/>
              </a:rPr>
              <a:t>приближении</a:t>
            </a:r>
            <a:r>
              <a:rPr lang="en-US" sz="3600" b="1" dirty="0">
                <a:ea typeface="+mn-lt"/>
                <a:cs typeface="+mn-lt"/>
              </a:rPr>
              <a:t> к  </a:t>
            </a:r>
            <a:r>
              <a:rPr lang="en-US" sz="3600" b="1" dirty="0" err="1">
                <a:ea typeface="+mn-lt"/>
                <a:cs typeface="+mn-lt"/>
              </a:rPr>
              <a:t>будущей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dirty="0" err="1">
                <a:ea typeface="+mn-lt"/>
                <a:cs typeface="+mn-lt"/>
              </a:rPr>
              <a:t>профессии</a:t>
            </a:r>
            <a:r>
              <a:rPr lang="en-US" sz="3600" b="1" dirty="0">
                <a:ea typeface="+mn-lt"/>
                <a:cs typeface="+mn-lt"/>
              </a:rPr>
              <a:t>?</a:t>
            </a:r>
            <a:endParaRPr lang="en-US" sz="3600" dirty="0"/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C7B5A-A5C3-15D4-DF71-B692D28942F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49900" y="2706688"/>
            <a:ext cx="5943600" cy="33829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3210" indent="-283210"/>
            <a:endParaRPr lang="en-US" dirty="0"/>
          </a:p>
          <a:p>
            <a:pPr marL="566420" lvl="1" indent="-283210"/>
            <a:endParaRPr lang="en-US" dirty="0"/>
          </a:p>
          <a:p>
            <a:pPr marL="283210" indent="-28321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261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9AED1-DCC4-D993-21BF-4F58D79DD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0532" y="1429026"/>
            <a:ext cx="5943599" cy="3278587"/>
          </a:xfrm>
        </p:spPr>
        <p:txBody>
          <a:bodyPr/>
          <a:lstStyle/>
          <a:p>
            <a:r>
              <a:rPr lang="en-US" b="0" dirty="0">
                <a:ea typeface="+mj-lt"/>
                <a:cs typeface="+mj-lt"/>
              </a:rPr>
              <a:t>Я </a:t>
            </a:r>
            <a:r>
              <a:rPr lang="en-US" b="0" dirty="0" err="1">
                <a:ea typeface="+mj-lt"/>
                <a:cs typeface="+mj-lt"/>
              </a:rPr>
              <a:t>начал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понимать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математику</a:t>
            </a:r>
            <a:r>
              <a:rPr lang="en-US" b="0" dirty="0">
                <a:ea typeface="+mj-lt"/>
                <a:cs typeface="+mj-lt"/>
              </a:rPr>
              <a:t> ,у </a:t>
            </a:r>
            <a:r>
              <a:rPr lang="en-US" b="0" dirty="0" err="1">
                <a:ea typeface="+mj-lt"/>
                <a:cs typeface="+mj-lt"/>
              </a:rPr>
              <a:t>меня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пайивилис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наставшие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новые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друзя</a:t>
            </a:r>
            <a:r>
              <a:rPr lang="en-US" b="0" dirty="0">
                <a:ea typeface="+mj-lt"/>
                <a:cs typeface="+mj-lt"/>
              </a:rPr>
              <a:t> , я </a:t>
            </a:r>
            <a:r>
              <a:rPr lang="en-US" b="0" dirty="0" err="1">
                <a:ea typeface="+mj-lt"/>
                <a:cs typeface="+mj-lt"/>
              </a:rPr>
              <a:t>начал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делать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игры</a:t>
            </a:r>
            <a:r>
              <a:rPr lang="en-US" b="0" dirty="0">
                <a:ea typeface="+mj-lt"/>
                <a:cs typeface="+mj-lt"/>
              </a:rPr>
              <a:t> и </a:t>
            </a:r>
            <a:r>
              <a:rPr lang="en-US" b="0" dirty="0" err="1">
                <a:ea typeface="+mj-lt"/>
                <a:cs typeface="+mj-lt"/>
              </a:rPr>
              <a:t>так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далее</a:t>
            </a:r>
            <a:r>
              <a:rPr lang="en-US" b="0" dirty="0">
                <a:ea typeface="+mj-lt"/>
                <a:cs typeface="+mj-lt"/>
              </a:rPr>
              <a:t>. 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CE3A0D-EDFA-0653-BCB3-ED428A7E62A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4980620" y="685412"/>
            <a:ext cx="5943600" cy="3383279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0FC7CCB8-6EF4-2611-B644-39971A1DC48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92413" y="640080"/>
            <a:ext cx="4728375" cy="4297680"/>
          </a:xfrm>
        </p:spPr>
        <p:txBody>
          <a:bodyPr/>
          <a:lstStyle/>
          <a:p>
            <a:r>
              <a:rPr lang="en-US" sz="3600" b="1" err="1">
                <a:ea typeface="+mn-lt"/>
                <a:cs typeface="+mn-lt"/>
              </a:rPr>
              <a:t>что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err="1">
                <a:ea typeface="+mn-lt"/>
                <a:cs typeface="+mn-lt"/>
              </a:rPr>
              <a:t>тебе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err="1">
                <a:ea typeface="+mn-lt"/>
                <a:cs typeface="+mn-lt"/>
              </a:rPr>
              <a:t>удалось</a:t>
            </a:r>
            <a:r>
              <a:rPr lang="en-US" sz="3600" b="1" dirty="0">
                <a:ea typeface="+mn-lt"/>
                <a:cs typeface="+mn-lt"/>
              </a:rPr>
              <a:t>, </a:t>
            </a:r>
            <a:r>
              <a:rPr lang="en-US" sz="3600" b="1" err="1">
                <a:ea typeface="+mn-lt"/>
                <a:cs typeface="+mn-lt"/>
              </a:rPr>
              <a:t>какие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err="1">
                <a:ea typeface="+mn-lt"/>
                <a:cs typeface="+mn-lt"/>
              </a:rPr>
              <a:t>достижения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err="1">
                <a:ea typeface="+mn-lt"/>
                <a:cs typeface="+mn-lt"/>
              </a:rPr>
              <a:t>были</a:t>
            </a:r>
            <a:r>
              <a:rPr lang="en-US" sz="3600" b="1" dirty="0">
                <a:ea typeface="+mn-lt"/>
                <a:cs typeface="+mn-lt"/>
              </a:rPr>
              <a:t> у </a:t>
            </a:r>
            <a:r>
              <a:rPr lang="en-US" sz="3600" b="1" err="1">
                <a:ea typeface="+mn-lt"/>
                <a:cs typeface="+mn-lt"/>
              </a:rPr>
              <a:t>меня</a:t>
            </a:r>
            <a:r>
              <a:rPr lang="en-US" sz="3600" b="1" dirty="0">
                <a:ea typeface="+mn-lt"/>
                <a:cs typeface="+mn-lt"/>
              </a:rPr>
              <a:t> в </a:t>
            </a:r>
            <a:r>
              <a:rPr lang="en-US" sz="3600" b="1" err="1">
                <a:ea typeface="+mn-lt"/>
                <a:cs typeface="+mn-lt"/>
              </a:rPr>
              <a:t>этом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err="1">
                <a:ea typeface="+mn-lt"/>
                <a:cs typeface="+mn-lt"/>
              </a:rPr>
              <a:t>году</a:t>
            </a:r>
            <a:r>
              <a:rPr lang="en-US" sz="3600" b="1" dirty="0">
                <a:ea typeface="+mn-lt"/>
                <a:cs typeface="+mn-lt"/>
              </a:rPr>
              <a:t>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69774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AE6F5-12F0-ED9A-C932-74A3E85A5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9705" y="1909118"/>
            <a:ext cx="5943599" cy="1920240"/>
          </a:xfrm>
        </p:spPr>
        <p:txBody>
          <a:bodyPr/>
          <a:lstStyle/>
          <a:p>
            <a:r>
              <a:rPr lang="en-US" b="0" dirty="0">
                <a:ea typeface="+mj-lt"/>
                <a:cs typeface="+mj-lt"/>
              </a:rPr>
              <a:t>У </a:t>
            </a:r>
            <a:r>
              <a:rPr lang="en-US" b="0" dirty="0" err="1">
                <a:ea typeface="+mj-lt"/>
                <a:cs typeface="+mj-lt"/>
              </a:rPr>
              <a:t>меня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не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палучилось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научится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английскому</a:t>
            </a:r>
            <a:r>
              <a:rPr lang="en-US" b="0" dirty="0">
                <a:ea typeface="+mj-lt"/>
                <a:cs typeface="+mj-lt"/>
              </a:rPr>
              <a:t> я </a:t>
            </a:r>
            <a:r>
              <a:rPr lang="en-US" b="0" dirty="0" err="1">
                <a:ea typeface="+mj-lt"/>
                <a:cs typeface="+mj-lt"/>
              </a:rPr>
              <a:t>пастарайусь</a:t>
            </a:r>
            <a:r>
              <a:rPr lang="en-US" b="0" dirty="0">
                <a:ea typeface="+mj-lt"/>
                <a:cs typeface="+mj-lt"/>
              </a:rPr>
              <a:t> </a:t>
            </a:r>
            <a:r>
              <a:rPr lang="en-US" b="0" dirty="0" err="1">
                <a:ea typeface="+mj-lt"/>
                <a:cs typeface="+mj-lt"/>
              </a:rPr>
              <a:t>научится</a:t>
            </a:r>
            <a:r>
              <a:rPr lang="en-US" b="0" dirty="0">
                <a:ea typeface="+mj-lt"/>
                <a:cs typeface="+mj-lt"/>
              </a:rPr>
              <a:t>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436A7-F286-A6B7-53CF-1B4B384DC13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34784" y="197296"/>
            <a:ext cx="5420085" cy="4297680"/>
          </a:xfrm>
        </p:spPr>
        <p:txBody>
          <a:bodyPr/>
          <a:lstStyle/>
          <a:p>
            <a:r>
              <a:rPr lang="en-US" sz="3600" b="1" err="1">
                <a:ea typeface="+mn-lt"/>
                <a:cs typeface="+mn-lt"/>
              </a:rPr>
              <a:t>что</a:t>
            </a:r>
            <a:r>
              <a:rPr lang="en-US" sz="3600" b="1" dirty="0">
                <a:ea typeface="+mn-lt"/>
                <a:cs typeface="+mn-lt"/>
              </a:rPr>
              <a:t> у </a:t>
            </a:r>
            <a:r>
              <a:rPr lang="en-US" sz="3600" b="1" err="1">
                <a:ea typeface="+mn-lt"/>
                <a:cs typeface="+mn-lt"/>
              </a:rPr>
              <a:t>тебя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err="1">
                <a:ea typeface="+mn-lt"/>
                <a:cs typeface="+mn-lt"/>
              </a:rPr>
              <a:t>не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err="1">
                <a:ea typeface="+mn-lt"/>
                <a:cs typeface="+mn-lt"/>
              </a:rPr>
              <a:t>получилось</a:t>
            </a:r>
            <a:r>
              <a:rPr lang="en-US" sz="3600" b="1" dirty="0">
                <a:ea typeface="+mn-lt"/>
                <a:cs typeface="+mn-lt"/>
              </a:rPr>
              <a:t>, </a:t>
            </a:r>
            <a:r>
              <a:rPr lang="en-US" sz="3600" b="1" err="1">
                <a:ea typeface="+mn-lt"/>
                <a:cs typeface="+mn-lt"/>
              </a:rPr>
              <a:t>что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err="1">
                <a:ea typeface="+mn-lt"/>
                <a:cs typeface="+mn-lt"/>
              </a:rPr>
              <a:t>ты</a:t>
            </a:r>
            <a:r>
              <a:rPr lang="en-US" sz="3600" b="1" dirty="0">
                <a:ea typeface="+mn-lt"/>
                <a:cs typeface="+mn-lt"/>
              </a:rPr>
              <a:t> в </a:t>
            </a:r>
            <a:r>
              <a:rPr lang="en-US" sz="3600" b="1" err="1">
                <a:ea typeface="+mn-lt"/>
                <a:cs typeface="+mn-lt"/>
              </a:rPr>
              <a:t>следующий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err="1">
                <a:ea typeface="+mn-lt"/>
                <a:cs typeface="+mn-lt"/>
              </a:rPr>
              <a:t>раз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err="1">
                <a:ea typeface="+mn-lt"/>
                <a:cs typeface="+mn-lt"/>
              </a:rPr>
              <a:t>сделаешь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en-US" sz="3600" b="1" err="1">
                <a:ea typeface="+mn-lt"/>
                <a:cs typeface="+mn-lt"/>
              </a:rPr>
              <a:t>иначе</a:t>
            </a:r>
            <a:r>
              <a:rPr lang="en-US" sz="3600" b="1" dirty="0">
                <a:ea typeface="+mn-lt"/>
                <a:cs typeface="+mn-lt"/>
              </a:rPr>
              <a:t>?</a:t>
            </a:r>
            <a:endParaRPr lang="en-US" sz="3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C2B149-8F76-025E-DDF3-1ACB559B36C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4981814" y="461558"/>
            <a:ext cx="5943600" cy="338327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98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FCAF2-01EA-6D1C-01D6-8D8374B28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706" y="488091"/>
            <a:ext cx="10072814" cy="1920240"/>
          </a:xfrm>
        </p:spPr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представь</a:t>
            </a:r>
            <a:r>
              <a:rPr lang="en-US" dirty="0">
                <a:ea typeface="+mj-lt"/>
                <a:cs typeface="+mj-lt"/>
              </a:rPr>
              <a:t> в </a:t>
            </a:r>
            <a:r>
              <a:rPr lang="en-US" dirty="0" err="1">
                <a:ea typeface="+mj-lt"/>
                <a:cs typeface="+mj-lt"/>
              </a:rPr>
              <a:t>своем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блоге</a:t>
            </a:r>
            <a:r>
              <a:rPr lang="en-US" dirty="0">
                <a:ea typeface="+mj-lt"/>
                <a:cs typeface="+mj-lt"/>
              </a:rPr>
              <a:t>  </a:t>
            </a:r>
            <a:r>
              <a:rPr lang="en-US" dirty="0" err="1">
                <a:ea typeface="+mj-lt"/>
                <a:cs typeface="+mj-lt"/>
              </a:rPr>
              <a:t>рубрику</a:t>
            </a:r>
            <a:r>
              <a:rPr lang="en-US" dirty="0">
                <a:ea typeface="+mj-lt"/>
                <a:cs typeface="+mj-lt"/>
              </a:rPr>
              <a:t> “ </a:t>
            </a:r>
            <a:r>
              <a:rPr lang="en-US" dirty="0" err="1">
                <a:ea typeface="+mj-lt"/>
                <a:cs typeface="+mj-lt"/>
              </a:rPr>
              <a:t>русский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язык</a:t>
            </a:r>
            <a:r>
              <a:rPr lang="en-US" dirty="0">
                <a:ea typeface="+mj-lt"/>
                <a:cs typeface="+mj-lt"/>
              </a:rPr>
              <a:t>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90A29-6B71-11F9-3068-B631CB72D81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2078054" y="3430648"/>
            <a:ext cx="4297680" cy="42976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46D0F3-3B36-CB6A-9149-5B088A14FB9C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3210" indent="-283210"/>
            <a:r>
              <a:rPr lang="en-US" dirty="0">
                <a:ea typeface="+mn-lt"/>
                <a:cs typeface="+mn-lt"/>
                <a:hlinkClick r:id="rId2"/>
              </a:rPr>
              <a:t>http://mkrtich.home.blog/category/%d5%bc%d5%b8%d6%82%d5%bd%d5%a5%d6%80%d5%a5%d5%b6-9/http://mkrtich.home.blog/category/%d5%bc%d5%b8%d6%82%d5%bd%d5%a5%d6%80%d5%a5%d5%b6-9/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551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B9E6-FD7A-3BBF-394D-823971611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793" y="390938"/>
            <a:ext cx="8306903" cy="1920240"/>
          </a:xfrm>
        </p:spPr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какие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цели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на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ближайшее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время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ты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ставишь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для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себя</a:t>
            </a:r>
            <a:r>
              <a:rPr lang="en-US" dirty="0">
                <a:ea typeface="+mj-lt"/>
                <a:cs typeface="+mj-lt"/>
              </a:rPr>
              <a:t>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55EEF-AD4A-ACBC-B87F-7C1563798EA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4958760" y="1081819"/>
            <a:ext cx="4297680" cy="42976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9EC6E1-DCB3-CA46-C09F-97061884302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3186186" y="2706369"/>
            <a:ext cx="8306904" cy="33832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3210" indent="-283210"/>
            <a:r>
              <a:rPr lang="en-US" sz="3600" err="1">
                <a:ea typeface="+mn-lt"/>
                <a:cs typeface="+mn-lt"/>
              </a:rPr>
              <a:t>Поступить</a:t>
            </a:r>
            <a:r>
              <a:rPr lang="en-US" sz="3600" dirty="0">
                <a:ea typeface="+mn-lt"/>
                <a:cs typeface="+mn-lt"/>
              </a:rPr>
              <a:t> в </a:t>
            </a:r>
            <a:r>
              <a:rPr lang="en-US" sz="3600" err="1">
                <a:ea typeface="+mn-lt"/>
                <a:cs typeface="+mn-lt"/>
              </a:rPr>
              <a:t>информатичский</a:t>
            </a:r>
            <a:r>
              <a:rPr lang="en-US" sz="3600" dirty="0">
                <a:ea typeface="+mn-lt"/>
                <a:cs typeface="+mn-lt"/>
              </a:rPr>
              <a:t> </a:t>
            </a:r>
            <a:r>
              <a:rPr lang="en-US" sz="3600" err="1">
                <a:ea typeface="+mn-lt"/>
                <a:cs typeface="+mn-lt"/>
              </a:rPr>
              <a:t>колледж</a:t>
            </a:r>
            <a:r>
              <a:rPr lang="en-US" sz="3600" dirty="0">
                <a:ea typeface="+mn-lt"/>
                <a:cs typeface="+mn-lt"/>
              </a:rPr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5885147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331398_Win32_SL_V13" id="{C59E605D-C281-4A06-BDA0-E97A35AC3AA8}" vid="{25D1D206-DA25-4050-926A-BD6D3A1B50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E52C7A-8834-4F18-859F-7167A187E13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731D3D4E-040D-4F59-9215-B1F04B81B9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7188B1-CB43-4216-A332-EE7733BC22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423</Words>
  <Application>Microsoft Office PowerPoint</Application>
  <PresentationFormat>Widescreen</PresentationFormat>
  <Paragraphs>123</Paragraphs>
  <Slides>10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Custom</vt:lpstr>
      <vt:lpstr>САМОПРЕЗЕНТАЦИЯ </vt:lpstr>
      <vt:lpstr>Какими навыками, способностями в целом я обладаю ( личностные навыки)? Какие сильные стороны ты у себя отмечаешь?</vt:lpstr>
      <vt:lpstr>Какую профессию я выбрал для себя? какие качества нужны для данной профессии и обладаю ли я ими ( профессиональные навыки)?</vt:lpstr>
      <vt:lpstr>какие факторы повлияли на мой выбор профессии?</vt:lpstr>
      <vt:lpstr>что я делаю сейчас для того, чтобы приблизиться к будущей профессии? </vt:lpstr>
      <vt:lpstr>По большой части нет мою хоби это спорт.</vt:lpstr>
      <vt:lpstr>Я начал понимать математику ,у меня пайивилис наставшие новые друзя , я начал делать игры и так далее. </vt:lpstr>
      <vt:lpstr>У меня не палучилось научится английскому я пастарайусь научится.</vt:lpstr>
      <vt:lpstr>представь в своем блоге  рубрику “ русский язык”</vt:lpstr>
      <vt:lpstr>какие цели на ближайшее время ты ставишь для себя?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presentation</dc:title>
  <dc:creator/>
  <cp:lastModifiedBy/>
  <cp:revision>109</cp:revision>
  <dcterms:created xsi:type="dcterms:W3CDTF">2024-06-12T18:06:08Z</dcterms:created>
  <dcterms:modified xsi:type="dcterms:W3CDTF">2024-06-13T03:16:14Z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